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7" r:id="rId3"/>
    <p:sldId id="259" r:id="rId4"/>
    <p:sldId id="264" r:id="rId5"/>
    <p:sldId id="263" r:id="rId6"/>
    <p:sldId id="260" r:id="rId7"/>
    <p:sldId id="268" r:id="rId8"/>
    <p:sldId id="266" r:id="rId9"/>
    <p:sldId id="267" r:id="rId10"/>
    <p:sldId id="272" r:id="rId11"/>
    <p:sldId id="270" r:id="rId12"/>
    <p:sldId id="269" r:id="rId13"/>
    <p:sldId id="265" r:id="rId14"/>
    <p:sldId id="26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8727E-F486-436A-9C51-A3EEFBF12C21}" v="37" dt="2026-01-07T15:11:13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opez" userId="b4ee5a67657fcdb6" providerId="LiveId" clId="{58A50C7B-D6FE-4D21-B462-0EADF8ADD9B1}"/>
    <pc:docChg chg="undo custSel addSld delSld modSld sldOrd">
      <pc:chgData name="Gabriel Lopez" userId="b4ee5a67657fcdb6" providerId="LiveId" clId="{58A50C7B-D6FE-4D21-B462-0EADF8ADD9B1}" dt="2026-01-07T15:12:19.387" v="2241" actId="1035"/>
      <pc:docMkLst>
        <pc:docMk/>
      </pc:docMkLst>
      <pc:sldChg chg="addSp delSp modSp mod">
        <pc:chgData name="Gabriel Lopez" userId="b4ee5a67657fcdb6" providerId="LiveId" clId="{58A50C7B-D6FE-4D21-B462-0EADF8ADD9B1}" dt="2026-01-02T09:26:03.800" v="1177" actId="478"/>
        <pc:sldMkLst>
          <pc:docMk/>
          <pc:sldMk cId="1488763465" sldId="257"/>
        </pc:sldMkLst>
        <pc:spChg chg="add mod">
          <ac:chgData name="Gabriel Lopez" userId="b4ee5a67657fcdb6" providerId="LiveId" clId="{58A50C7B-D6FE-4D21-B462-0EADF8ADD9B1}" dt="2026-01-02T09:25:28.502" v="1165" actId="1076"/>
          <ac:spMkLst>
            <pc:docMk/>
            <pc:sldMk cId="1488763465" sldId="257"/>
            <ac:spMk id="2" creationId="{D63718BF-E754-8225-54E2-709B6BC67694}"/>
          </ac:spMkLst>
        </pc:spChg>
        <pc:spChg chg="add mod">
          <ac:chgData name="Gabriel Lopez" userId="b4ee5a67657fcdb6" providerId="LiveId" clId="{58A50C7B-D6FE-4D21-B462-0EADF8ADD9B1}" dt="2026-01-02T09:25:12.886" v="1160" actId="1076"/>
          <ac:spMkLst>
            <pc:docMk/>
            <pc:sldMk cId="1488763465" sldId="257"/>
            <ac:spMk id="3" creationId="{797AC41F-453D-64ED-2734-F808136F440E}"/>
          </ac:spMkLst>
        </pc:spChg>
        <pc:spChg chg="add mod">
          <ac:chgData name="Gabriel Lopez" userId="b4ee5a67657fcdb6" providerId="LiveId" clId="{58A50C7B-D6FE-4D21-B462-0EADF8ADD9B1}" dt="2026-01-02T09:25:16.026" v="1161" actId="1076"/>
          <ac:spMkLst>
            <pc:docMk/>
            <pc:sldMk cId="1488763465" sldId="257"/>
            <ac:spMk id="5" creationId="{06EC4C42-CF0C-4D52-5A74-76EDF1723411}"/>
          </ac:spMkLst>
        </pc:spChg>
        <pc:spChg chg="mod">
          <ac:chgData name="Gabriel Lopez" userId="b4ee5a67657fcdb6" providerId="LiveId" clId="{58A50C7B-D6FE-4D21-B462-0EADF8ADD9B1}" dt="2026-01-02T09:25:22.047" v="1162" actId="1076"/>
          <ac:spMkLst>
            <pc:docMk/>
            <pc:sldMk cId="1488763465" sldId="257"/>
            <ac:spMk id="19" creationId="{87661D15-2E40-A74C-2E9A-26B34946AFB1}"/>
          </ac:spMkLst>
        </pc:spChg>
        <pc:spChg chg="mod">
          <ac:chgData name="Gabriel Lopez" userId="b4ee5a67657fcdb6" providerId="LiveId" clId="{58A50C7B-D6FE-4D21-B462-0EADF8ADD9B1}" dt="2026-01-02T09:06:31.196" v="765" actId="14100"/>
          <ac:spMkLst>
            <pc:docMk/>
            <pc:sldMk cId="1488763465" sldId="257"/>
            <ac:spMk id="21" creationId="{428F65F2-973A-B66C-DA0E-7885D3ECA0A7}"/>
          </ac:spMkLst>
        </pc:spChg>
        <pc:spChg chg="mod">
          <ac:chgData name="Gabriel Lopez" userId="b4ee5a67657fcdb6" providerId="LiveId" clId="{58A50C7B-D6FE-4D21-B462-0EADF8ADD9B1}" dt="2026-01-02T09:11:04.666" v="810" actId="20577"/>
          <ac:spMkLst>
            <pc:docMk/>
            <pc:sldMk cId="1488763465" sldId="257"/>
            <ac:spMk id="29" creationId="{EA86817D-5602-5849-69EF-922CCB192B96}"/>
          </ac:spMkLst>
        </pc:spChg>
        <pc:spChg chg="mod">
          <ac:chgData name="Gabriel Lopez" userId="b4ee5a67657fcdb6" providerId="LiveId" clId="{58A50C7B-D6FE-4D21-B462-0EADF8ADD9B1}" dt="2026-01-02T09:11:11.392" v="814" actId="20577"/>
          <ac:spMkLst>
            <pc:docMk/>
            <pc:sldMk cId="1488763465" sldId="257"/>
            <ac:spMk id="32" creationId="{6D88E075-39AF-6AB4-366A-AB7AA250EFD5}"/>
          </ac:spMkLst>
        </pc:spChg>
        <pc:spChg chg="mod">
          <ac:chgData name="Gabriel Lopez" userId="b4ee5a67657fcdb6" providerId="LiveId" clId="{58A50C7B-D6FE-4D21-B462-0EADF8ADD9B1}" dt="2026-01-02T09:16:49.328" v="824" actId="20577"/>
          <ac:spMkLst>
            <pc:docMk/>
            <pc:sldMk cId="1488763465" sldId="257"/>
            <ac:spMk id="35" creationId="{8C5B6EB8-D9A5-E139-18B2-793451A9CFD6}"/>
          </ac:spMkLst>
        </pc:spChg>
        <pc:spChg chg="mod">
          <ac:chgData name="Gabriel Lopez" userId="b4ee5a67657fcdb6" providerId="LiveId" clId="{58A50C7B-D6FE-4D21-B462-0EADF8ADD9B1}" dt="2026-01-02T09:14:45.700" v="822" actId="20577"/>
          <ac:spMkLst>
            <pc:docMk/>
            <pc:sldMk cId="1488763465" sldId="257"/>
            <ac:spMk id="36" creationId="{ED9FB39F-5B31-043C-D01C-8FF0A2C3A37D}"/>
          </ac:spMkLst>
        </pc:spChg>
        <pc:spChg chg="mod">
          <ac:chgData name="Gabriel Lopez" userId="b4ee5a67657fcdb6" providerId="LiveId" clId="{58A50C7B-D6FE-4D21-B462-0EADF8ADD9B1}" dt="2026-01-02T09:08:28.181" v="783"/>
          <ac:spMkLst>
            <pc:docMk/>
            <pc:sldMk cId="1488763465" sldId="257"/>
            <ac:spMk id="44" creationId="{2942BDF3-F276-95A3-A8B3-40FF55C9EFBA}"/>
          </ac:spMkLst>
        </pc:spChg>
        <pc:spChg chg="mod">
          <ac:chgData name="Gabriel Lopez" userId="b4ee5a67657fcdb6" providerId="LiveId" clId="{58A50C7B-D6FE-4D21-B462-0EADF8ADD9B1}" dt="2026-01-02T09:04:56.548" v="762" actId="1076"/>
          <ac:spMkLst>
            <pc:docMk/>
            <pc:sldMk cId="1488763465" sldId="257"/>
            <ac:spMk id="45" creationId="{F9FF82D3-706D-54EC-88B2-113366022B74}"/>
          </ac:spMkLst>
        </pc:spChg>
        <pc:spChg chg="mod">
          <ac:chgData name="Gabriel Lopez" userId="b4ee5a67657fcdb6" providerId="LiveId" clId="{58A50C7B-D6FE-4D21-B462-0EADF8ADD9B1}" dt="2026-01-02T09:26:02.098" v="1176" actId="1076"/>
          <ac:spMkLst>
            <pc:docMk/>
            <pc:sldMk cId="1488763465" sldId="257"/>
            <ac:spMk id="47" creationId="{B81F9624-6166-D68C-BE18-5E8D35E71DBE}"/>
          </ac:spMkLst>
        </pc:spChg>
        <pc:spChg chg="mod">
          <ac:chgData name="Gabriel Lopez" userId="b4ee5a67657fcdb6" providerId="LiveId" clId="{58A50C7B-D6FE-4D21-B462-0EADF8ADD9B1}" dt="2026-01-02T09:11:01.048" v="805" actId="20577"/>
          <ac:spMkLst>
            <pc:docMk/>
            <pc:sldMk cId="1488763465" sldId="257"/>
            <ac:spMk id="48" creationId="{A36A6123-A08A-FF12-1372-D7F9C1BEC0E2}"/>
          </ac:spMkLst>
        </pc:spChg>
        <pc:spChg chg="mod">
          <ac:chgData name="Gabriel Lopez" userId="b4ee5a67657fcdb6" providerId="LiveId" clId="{58A50C7B-D6FE-4D21-B462-0EADF8ADD9B1}" dt="2026-01-02T09:07:11.025" v="777" actId="20577"/>
          <ac:spMkLst>
            <pc:docMk/>
            <pc:sldMk cId="1488763465" sldId="257"/>
            <ac:spMk id="49" creationId="{A970B7BF-3395-A6FE-F7ED-82C2372479EF}"/>
          </ac:spMkLst>
        </pc:spChg>
        <pc:spChg chg="mod">
          <ac:chgData name="Gabriel Lopez" userId="b4ee5a67657fcdb6" providerId="LiveId" clId="{58A50C7B-D6FE-4D21-B462-0EADF8ADD9B1}" dt="2026-01-02T09:25:24.699" v="1163" actId="1076"/>
          <ac:spMkLst>
            <pc:docMk/>
            <pc:sldMk cId="1488763465" sldId="257"/>
            <ac:spMk id="53" creationId="{6C9C904A-F8C3-DE91-1CD0-0E9B6FD38F67}"/>
          </ac:spMkLst>
        </pc:spChg>
        <pc:spChg chg="mod">
          <ac:chgData name="Gabriel Lopez" userId="b4ee5a67657fcdb6" providerId="LiveId" clId="{58A50C7B-D6FE-4D21-B462-0EADF8ADD9B1}" dt="2026-01-02T09:25:26.354" v="1164" actId="1076"/>
          <ac:spMkLst>
            <pc:docMk/>
            <pc:sldMk cId="1488763465" sldId="257"/>
            <ac:spMk id="54" creationId="{B4B29A38-4ED4-41D2-C890-77CA2F1D4D92}"/>
          </ac:spMkLst>
        </pc:spChg>
        <pc:spChg chg="mod">
          <ac:chgData name="Gabriel Lopez" userId="b4ee5a67657fcdb6" providerId="LiveId" clId="{58A50C7B-D6FE-4D21-B462-0EADF8ADD9B1}" dt="2026-01-02T09:24:11.230" v="983" actId="1076"/>
          <ac:spMkLst>
            <pc:docMk/>
            <pc:sldMk cId="1488763465" sldId="257"/>
            <ac:spMk id="55" creationId="{38D866C1-BC07-56E5-A8AB-74792CD1A426}"/>
          </ac:spMkLst>
        </pc:spChg>
        <pc:spChg chg="mod">
          <ac:chgData name="Gabriel Lopez" userId="b4ee5a67657fcdb6" providerId="LiveId" clId="{58A50C7B-D6FE-4D21-B462-0EADF8ADD9B1}" dt="2026-01-02T09:24:13.670" v="984" actId="1076"/>
          <ac:spMkLst>
            <pc:docMk/>
            <pc:sldMk cId="1488763465" sldId="257"/>
            <ac:spMk id="56" creationId="{8D7BB721-1D69-5F99-14B9-32F2DECFA1C0}"/>
          </ac:spMkLst>
        </pc:spChg>
      </pc:sldChg>
      <pc:sldChg chg="modSp mod">
        <pc:chgData name="Gabriel Lopez" userId="b4ee5a67657fcdb6" providerId="LiveId" clId="{58A50C7B-D6FE-4D21-B462-0EADF8ADD9B1}" dt="2026-01-02T09:34:48.442" v="1204" actId="1076"/>
        <pc:sldMkLst>
          <pc:docMk/>
          <pc:sldMk cId="1057309061" sldId="259"/>
        </pc:sldMkLst>
        <pc:spChg chg="mod">
          <ac:chgData name="Gabriel Lopez" userId="b4ee5a67657fcdb6" providerId="LiveId" clId="{58A50C7B-D6FE-4D21-B462-0EADF8ADD9B1}" dt="2026-01-02T09:26:38.865" v="1186" actId="20577"/>
          <ac:spMkLst>
            <pc:docMk/>
            <pc:sldMk cId="1057309061" sldId="259"/>
            <ac:spMk id="7" creationId="{B0CEC86B-B36B-E341-2808-9DDD5D7BADF6}"/>
          </ac:spMkLst>
        </pc:spChg>
        <pc:spChg chg="mod">
          <ac:chgData name="Gabriel Lopez" userId="b4ee5a67657fcdb6" providerId="LiveId" clId="{58A50C7B-D6FE-4D21-B462-0EADF8ADD9B1}" dt="2026-01-02T09:34:42.610" v="1202" actId="1076"/>
          <ac:spMkLst>
            <pc:docMk/>
            <pc:sldMk cId="1057309061" sldId="259"/>
            <ac:spMk id="14" creationId="{539F87CA-06DB-C116-DE0B-7309773B167B}"/>
          </ac:spMkLst>
        </pc:spChg>
        <pc:spChg chg="mod">
          <ac:chgData name="Gabriel Lopez" userId="b4ee5a67657fcdb6" providerId="LiveId" clId="{58A50C7B-D6FE-4D21-B462-0EADF8ADD9B1}" dt="2026-01-02T09:34:48.442" v="1204" actId="1076"/>
          <ac:spMkLst>
            <pc:docMk/>
            <pc:sldMk cId="1057309061" sldId="259"/>
            <ac:spMk id="17" creationId="{A50EA23A-01EF-4108-0FBD-8E5E29AD63E1}"/>
          </ac:spMkLst>
        </pc:spChg>
        <pc:spChg chg="mod">
          <ac:chgData name="Gabriel Lopez" userId="b4ee5a67657fcdb6" providerId="LiveId" clId="{58A50C7B-D6FE-4D21-B462-0EADF8ADD9B1}" dt="2026-01-02T09:28:07.279" v="1193" actId="20577"/>
          <ac:spMkLst>
            <pc:docMk/>
            <pc:sldMk cId="1057309061" sldId="259"/>
            <ac:spMk id="18" creationId="{9AE8D835-3224-D6C0-BF47-1ABF66F39836}"/>
          </ac:spMkLst>
        </pc:spChg>
        <pc:spChg chg="mod">
          <ac:chgData name="Gabriel Lopez" userId="b4ee5a67657fcdb6" providerId="LiveId" clId="{58A50C7B-D6FE-4D21-B462-0EADF8ADD9B1}" dt="2026-01-02T08:31:09.610" v="33" actId="1076"/>
          <ac:spMkLst>
            <pc:docMk/>
            <pc:sldMk cId="1057309061" sldId="259"/>
            <ac:spMk id="20" creationId="{9D15DE0A-A2E6-6B5B-A84E-C1D9B56FD73C}"/>
          </ac:spMkLst>
        </pc:spChg>
        <pc:picChg chg="mod">
          <ac:chgData name="Gabriel Lopez" userId="b4ee5a67657fcdb6" providerId="LiveId" clId="{58A50C7B-D6FE-4D21-B462-0EADF8ADD9B1}" dt="2026-01-02T09:34:45.605" v="1203" actId="1076"/>
          <ac:picMkLst>
            <pc:docMk/>
            <pc:sldMk cId="1057309061" sldId="259"/>
            <ac:picMk id="16" creationId="{2D7274C1-F468-F893-0D53-89FE4F136D6A}"/>
          </ac:picMkLst>
        </pc:picChg>
      </pc:sldChg>
      <pc:sldChg chg="addSp delSp modSp mod">
        <pc:chgData name="Gabriel Lopez" userId="b4ee5a67657fcdb6" providerId="LiveId" clId="{58A50C7B-D6FE-4D21-B462-0EADF8ADD9B1}" dt="2026-01-07T15:12:19.387" v="2241" actId="1035"/>
        <pc:sldMkLst>
          <pc:docMk/>
          <pc:sldMk cId="4060970346" sldId="260"/>
        </pc:sldMkLst>
        <pc:spChg chg="add">
          <ac:chgData name="Gabriel Lopez" userId="b4ee5a67657fcdb6" providerId="LiveId" clId="{58A50C7B-D6FE-4D21-B462-0EADF8ADD9B1}" dt="2026-01-07T15:11:11.221" v="2228"/>
          <ac:spMkLst>
            <pc:docMk/>
            <pc:sldMk cId="4060970346" sldId="260"/>
            <ac:spMk id="2" creationId="{0F6B5FAE-A2BD-0DC9-6291-F3818F8C0A69}"/>
          </ac:spMkLst>
        </pc:spChg>
        <pc:spChg chg="add mod">
          <ac:chgData name="Gabriel Lopez" userId="b4ee5a67657fcdb6" providerId="LiveId" clId="{58A50C7B-D6FE-4D21-B462-0EADF8ADD9B1}" dt="2026-01-02T09:45:25.607" v="1352" actId="20577"/>
          <ac:spMkLst>
            <pc:docMk/>
            <pc:sldMk cId="4060970346" sldId="260"/>
            <ac:spMk id="10" creationId="{B1EC2DF9-E520-1A92-0ABD-A27AD17428D2}"/>
          </ac:spMkLst>
        </pc:spChg>
        <pc:spChg chg="add mod">
          <ac:chgData name="Gabriel Lopez" userId="b4ee5a67657fcdb6" providerId="LiveId" clId="{58A50C7B-D6FE-4D21-B462-0EADF8ADD9B1}" dt="2026-01-07T15:12:06.826" v="2239" actId="14100"/>
          <ac:spMkLst>
            <pc:docMk/>
            <pc:sldMk cId="4060970346" sldId="260"/>
            <ac:spMk id="11" creationId="{B343743D-4C64-2FAA-069E-6865935C4206}"/>
          </ac:spMkLst>
        </pc:spChg>
        <pc:spChg chg="add mod">
          <ac:chgData name="Gabriel Lopez" userId="b4ee5a67657fcdb6" providerId="LiveId" clId="{58A50C7B-D6FE-4D21-B462-0EADF8ADD9B1}" dt="2026-01-02T09:44:14.889" v="1338" actId="20577"/>
          <ac:spMkLst>
            <pc:docMk/>
            <pc:sldMk cId="4060970346" sldId="260"/>
            <ac:spMk id="13" creationId="{834D18F7-7DF6-FA7D-72E6-8920A0F13800}"/>
          </ac:spMkLst>
        </pc:spChg>
        <pc:spChg chg="add mod">
          <ac:chgData name="Gabriel Lopez" userId="b4ee5a67657fcdb6" providerId="LiveId" clId="{58A50C7B-D6FE-4D21-B462-0EADF8ADD9B1}" dt="2026-01-02T09:46:49.374" v="1571" actId="113"/>
          <ac:spMkLst>
            <pc:docMk/>
            <pc:sldMk cId="4060970346" sldId="260"/>
            <ac:spMk id="14" creationId="{254A154D-4832-A87C-6581-BAEC649FE9A7}"/>
          </ac:spMkLst>
        </pc:spChg>
        <pc:picChg chg="add mod ord">
          <ac:chgData name="Gabriel Lopez" userId="b4ee5a67657fcdb6" providerId="LiveId" clId="{58A50C7B-D6FE-4D21-B462-0EADF8ADD9B1}" dt="2026-01-07T15:11:35.393" v="2237" actId="14100"/>
          <ac:picMkLst>
            <pc:docMk/>
            <pc:sldMk cId="4060970346" sldId="260"/>
            <ac:picMk id="3" creationId="{9FC09AD3-74E8-0F14-0433-39B4A428527D}"/>
          </ac:picMkLst>
        </pc:picChg>
        <pc:picChg chg="del">
          <ac:chgData name="Gabriel Lopez" userId="b4ee5a67657fcdb6" providerId="LiveId" clId="{58A50C7B-D6FE-4D21-B462-0EADF8ADD9B1}" dt="2026-01-07T15:11:07.629" v="2227" actId="478"/>
          <ac:picMkLst>
            <pc:docMk/>
            <pc:sldMk cId="4060970346" sldId="260"/>
            <ac:picMk id="6" creationId="{9F448309-ACBB-6E70-3E92-FA57B811955C}"/>
          </ac:picMkLst>
        </pc:picChg>
        <pc:picChg chg="mod">
          <ac:chgData name="Gabriel Lopez" userId="b4ee5a67657fcdb6" providerId="LiveId" clId="{58A50C7B-D6FE-4D21-B462-0EADF8ADD9B1}" dt="2026-01-07T15:12:19.387" v="2241" actId="1035"/>
          <ac:picMkLst>
            <pc:docMk/>
            <pc:sldMk cId="4060970346" sldId="260"/>
            <ac:picMk id="9" creationId="{2347C7A4-5D35-FF3C-66DD-6A5D6B31B340}"/>
          </ac:picMkLst>
        </pc:picChg>
      </pc:sldChg>
      <pc:sldChg chg="ord">
        <pc:chgData name="Gabriel Lopez" userId="b4ee5a67657fcdb6" providerId="LiveId" clId="{58A50C7B-D6FE-4D21-B462-0EADF8ADD9B1}" dt="2026-01-02T09:40:05.576" v="1213"/>
        <pc:sldMkLst>
          <pc:docMk/>
          <pc:sldMk cId="1142603902" sldId="262"/>
        </pc:sldMkLst>
      </pc:sldChg>
      <pc:sldChg chg="modSp mod">
        <pc:chgData name="Gabriel Lopez" userId="b4ee5a67657fcdb6" providerId="LiveId" clId="{58A50C7B-D6FE-4D21-B462-0EADF8ADD9B1}" dt="2026-01-02T09:37:23.386" v="1211" actId="1076"/>
        <pc:sldMkLst>
          <pc:docMk/>
          <pc:sldMk cId="2432084453" sldId="264"/>
        </pc:sldMkLst>
        <pc:spChg chg="mod">
          <ac:chgData name="Gabriel Lopez" userId="b4ee5a67657fcdb6" providerId="LiveId" clId="{58A50C7B-D6FE-4D21-B462-0EADF8ADD9B1}" dt="2026-01-02T09:37:08.496" v="1210" actId="20577"/>
          <ac:spMkLst>
            <pc:docMk/>
            <pc:sldMk cId="2432084453" sldId="264"/>
            <ac:spMk id="5" creationId="{BAE14FB6-6E1A-1700-5524-FD056AA1D168}"/>
          </ac:spMkLst>
        </pc:spChg>
        <pc:spChg chg="mod">
          <ac:chgData name="Gabriel Lopez" userId="b4ee5a67657fcdb6" providerId="LiveId" clId="{58A50C7B-D6FE-4D21-B462-0EADF8ADD9B1}" dt="2026-01-02T09:37:23.386" v="1211" actId="1076"/>
          <ac:spMkLst>
            <pc:docMk/>
            <pc:sldMk cId="2432084453" sldId="264"/>
            <ac:spMk id="16" creationId="{84600EB3-8802-544F-A334-EEB5F70B10A6}"/>
          </ac:spMkLst>
        </pc:spChg>
      </pc:sldChg>
      <pc:sldChg chg="modSp mod ord">
        <pc:chgData name="Gabriel Lopez" userId="b4ee5a67657fcdb6" providerId="LiveId" clId="{58A50C7B-D6FE-4D21-B462-0EADF8ADD9B1}" dt="2026-01-02T10:04:50.130" v="1875" actId="1076"/>
        <pc:sldMkLst>
          <pc:docMk/>
          <pc:sldMk cId="1159025925" sldId="265"/>
        </pc:sldMkLst>
        <pc:spChg chg="mod">
          <ac:chgData name="Gabriel Lopez" userId="b4ee5a67657fcdb6" providerId="LiveId" clId="{58A50C7B-D6FE-4D21-B462-0EADF8ADD9B1}" dt="2026-01-02T10:04:50.130" v="1875" actId="1076"/>
          <ac:spMkLst>
            <pc:docMk/>
            <pc:sldMk cId="1159025925" sldId="265"/>
            <ac:spMk id="7" creationId="{30EE2EFA-7C6D-C02D-7A1A-4501FD043B21}"/>
          </ac:spMkLst>
        </pc:spChg>
      </pc:sldChg>
      <pc:sldChg chg="modSp mod">
        <pc:chgData name="Gabriel Lopez" userId="b4ee5a67657fcdb6" providerId="LiveId" clId="{58A50C7B-D6FE-4D21-B462-0EADF8ADD9B1}" dt="2026-01-02T09:56:19.119" v="1682" actId="1076"/>
        <pc:sldMkLst>
          <pc:docMk/>
          <pc:sldMk cId="269095851" sldId="266"/>
        </pc:sldMkLst>
        <pc:picChg chg="mod">
          <ac:chgData name="Gabriel Lopez" userId="b4ee5a67657fcdb6" providerId="LiveId" clId="{58A50C7B-D6FE-4D21-B462-0EADF8ADD9B1}" dt="2026-01-02T09:56:19.119" v="1682" actId="1076"/>
          <ac:picMkLst>
            <pc:docMk/>
            <pc:sldMk cId="269095851" sldId="266"/>
            <ac:picMk id="3" creationId="{9FDA41DB-8122-7F76-22D8-5C4AE92EDB1C}"/>
          </ac:picMkLst>
        </pc:picChg>
      </pc:sldChg>
      <pc:sldChg chg="addSp delSp modSp mod">
        <pc:chgData name="Gabriel Lopez" userId="b4ee5a67657fcdb6" providerId="LiveId" clId="{58A50C7B-D6FE-4D21-B462-0EADF8ADD9B1}" dt="2026-01-02T10:03:50.816" v="1862" actId="313"/>
        <pc:sldMkLst>
          <pc:docMk/>
          <pc:sldMk cId="2444306177" sldId="267"/>
        </pc:sldMkLst>
        <pc:spChg chg="add mod">
          <ac:chgData name="Gabriel Lopez" userId="b4ee5a67657fcdb6" providerId="LiveId" clId="{58A50C7B-D6FE-4D21-B462-0EADF8ADD9B1}" dt="2026-01-02T08:28:41.242" v="2" actId="1076"/>
          <ac:spMkLst>
            <pc:docMk/>
            <pc:sldMk cId="2444306177" sldId="267"/>
            <ac:spMk id="7" creationId="{D2E97024-2ECE-901A-D249-124E5D23B84D}"/>
          </ac:spMkLst>
        </pc:spChg>
        <pc:spChg chg="add mod">
          <ac:chgData name="Gabriel Lopez" userId="b4ee5a67657fcdb6" providerId="LiveId" clId="{58A50C7B-D6FE-4D21-B462-0EADF8ADD9B1}" dt="2026-01-02T08:28:53.690" v="6" actId="1076"/>
          <ac:spMkLst>
            <pc:docMk/>
            <pc:sldMk cId="2444306177" sldId="267"/>
            <ac:spMk id="8" creationId="{9F98F0A0-677D-BAF6-3A4E-AD60780161DC}"/>
          </ac:spMkLst>
        </pc:spChg>
        <pc:spChg chg="add mod">
          <ac:chgData name="Gabriel Lopez" userId="b4ee5a67657fcdb6" providerId="LiveId" clId="{58A50C7B-D6FE-4D21-B462-0EADF8ADD9B1}" dt="2026-01-02T08:29:31.826" v="18" actId="1076"/>
          <ac:spMkLst>
            <pc:docMk/>
            <pc:sldMk cId="2444306177" sldId="267"/>
            <ac:spMk id="9" creationId="{AC0D7AFD-6353-0447-1C35-9D7FFB41460A}"/>
          </ac:spMkLst>
        </pc:spChg>
        <pc:spChg chg="add mod">
          <ac:chgData name="Gabriel Lopez" userId="b4ee5a67657fcdb6" providerId="LiveId" clId="{58A50C7B-D6FE-4D21-B462-0EADF8ADD9B1}" dt="2026-01-02T08:34:43.050" v="344" actId="14100"/>
          <ac:spMkLst>
            <pc:docMk/>
            <pc:sldMk cId="2444306177" sldId="267"/>
            <ac:spMk id="10" creationId="{8B95E934-F598-ECCD-D2C5-55824BC00C96}"/>
          </ac:spMkLst>
        </pc:spChg>
        <pc:spChg chg="add mod">
          <ac:chgData name="Gabriel Lopez" userId="b4ee5a67657fcdb6" providerId="LiveId" clId="{58A50C7B-D6FE-4D21-B462-0EADF8ADD9B1}" dt="2026-01-02T08:29:56.860" v="21" actId="1076"/>
          <ac:spMkLst>
            <pc:docMk/>
            <pc:sldMk cId="2444306177" sldId="267"/>
            <ac:spMk id="11" creationId="{7B1E010B-B9B6-DC50-C9A3-F0D0283D83F2}"/>
          </ac:spMkLst>
        </pc:spChg>
        <pc:spChg chg="add mod">
          <ac:chgData name="Gabriel Lopez" userId="b4ee5a67657fcdb6" providerId="LiveId" clId="{58A50C7B-D6FE-4D21-B462-0EADF8ADD9B1}" dt="2026-01-02T08:30:01.664" v="23" actId="1076"/>
          <ac:spMkLst>
            <pc:docMk/>
            <pc:sldMk cId="2444306177" sldId="267"/>
            <ac:spMk id="12" creationId="{143CFBC0-E1FC-18A8-EF3E-4F188F39B788}"/>
          </ac:spMkLst>
        </pc:spChg>
        <pc:spChg chg="add mod">
          <ac:chgData name="Gabriel Lopez" userId="b4ee5a67657fcdb6" providerId="LiveId" clId="{58A50C7B-D6FE-4D21-B462-0EADF8ADD9B1}" dt="2026-01-02T08:30:36.607" v="25" actId="1076"/>
          <ac:spMkLst>
            <pc:docMk/>
            <pc:sldMk cId="2444306177" sldId="267"/>
            <ac:spMk id="13" creationId="{FFB15206-2EA5-CA0E-0204-EE6F372CA9FF}"/>
          </ac:spMkLst>
        </pc:spChg>
        <pc:spChg chg="add mod">
          <ac:chgData name="Gabriel Lopez" userId="b4ee5a67657fcdb6" providerId="LiveId" clId="{58A50C7B-D6FE-4D21-B462-0EADF8ADD9B1}" dt="2026-01-02T08:30:49.525" v="28" actId="1076"/>
          <ac:spMkLst>
            <pc:docMk/>
            <pc:sldMk cId="2444306177" sldId="267"/>
            <ac:spMk id="14" creationId="{6B1663FA-6A12-3E21-2091-1A4C763103FB}"/>
          </ac:spMkLst>
        </pc:spChg>
        <pc:spChg chg="add mod">
          <ac:chgData name="Gabriel Lopez" userId="b4ee5a67657fcdb6" providerId="LiveId" clId="{58A50C7B-D6FE-4D21-B462-0EADF8ADD9B1}" dt="2026-01-02T08:30:52.123" v="30" actId="1076"/>
          <ac:spMkLst>
            <pc:docMk/>
            <pc:sldMk cId="2444306177" sldId="267"/>
            <ac:spMk id="15" creationId="{6745E0C8-CB65-9C68-E32A-3D392366204B}"/>
          </ac:spMkLst>
        </pc:spChg>
        <pc:spChg chg="add mod">
          <ac:chgData name="Gabriel Lopez" userId="b4ee5a67657fcdb6" providerId="LiveId" clId="{58A50C7B-D6FE-4D21-B462-0EADF8ADD9B1}" dt="2026-01-02T10:03:50.816" v="1862" actId="313"/>
          <ac:spMkLst>
            <pc:docMk/>
            <pc:sldMk cId="2444306177" sldId="267"/>
            <ac:spMk id="17" creationId="{3204C7C1-1E39-4BC5-07FB-C433EF5DE803}"/>
          </ac:spMkLst>
        </pc:spChg>
        <pc:spChg chg="add mod">
          <ac:chgData name="Gabriel Lopez" userId="b4ee5a67657fcdb6" providerId="LiveId" clId="{58A50C7B-D6FE-4D21-B462-0EADF8ADD9B1}" dt="2026-01-02T08:34:48.360" v="348" actId="1076"/>
          <ac:spMkLst>
            <pc:docMk/>
            <pc:sldMk cId="2444306177" sldId="267"/>
            <ac:spMk id="18" creationId="{012EF886-9758-2F43-5128-2B2BAB09CCA8}"/>
          </ac:spMkLst>
        </pc:spChg>
        <pc:picChg chg="mod ord">
          <ac:chgData name="Gabriel Lopez" userId="b4ee5a67657fcdb6" providerId="LiveId" clId="{58A50C7B-D6FE-4D21-B462-0EADF8ADD9B1}" dt="2026-01-02T08:34:46.143" v="347" actId="1076"/>
          <ac:picMkLst>
            <pc:docMk/>
            <pc:sldMk cId="2444306177" sldId="267"/>
            <ac:picMk id="6" creationId="{922E2844-CC9E-238B-7E39-4DD0F30B4FB8}"/>
          </ac:picMkLst>
        </pc:picChg>
      </pc:sldChg>
      <pc:sldChg chg="delSp modSp new mod">
        <pc:chgData name="Gabriel Lopez" userId="b4ee5a67657fcdb6" providerId="LiveId" clId="{58A50C7B-D6FE-4D21-B462-0EADF8ADD9B1}" dt="2026-01-02T08:37:36.090" v="760" actId="1076"/>
        <pc:sldMkLst>
          <pc:docMk/>
          <pc:sldMk cId="43487245" sldId="269"/>
        </pc:sldMkLst>
        <pc:spChg chg="mod">
          <ac:chgData name="Gabriel Lopez" userId="b4ee5a67657fcdb6" providerId="LiveId" clId="{58A50C7B-D6FE-4D21-B462-0EADF8ADD9B1}" dt="2026-01-02T08:37:36.090" v="760" actId="1076"/>
          <ac:spMkLst>
            <pc:docMk/>
            <pc:sldMk cId="43487245" sldId="269"/>
            <ac:spMk id="3" creationId="{28FC5FD3-6470-5821-18B6-5C68CE3ED7E4}"/>
          </ac:spMkLst>
        </pc:spChg>
      </pc:sldChg>
      <pc:sldChg chg="addSp modSp add mod ord">
        <pc:chgData name="Gabriel Lopez" userId="b4ee5a67657fcdb6" providerId="LiveId" clId="{58A50C7B-D6FE-4D21-B462-0EADF8ADD9B1}" dt="2026-01-02T10:06:18.088" v="1897" actId="20577"/>
        <pc:sldMkLst>
          <pc:docMk/>
          <pc:sldMk cId="537781708" sldId="270"/>
        </pc:sldMkLst>
        <pc:spChg chg="add mod">
          <ac:chgData name="Gabriel Lopez" userId="b4ee5a67657fcdb6" providerId="LiveId" clId="{58A50C7B-D6FE-4D21-B462-0EADF8ADD9B1}" dt="2026-01-02T10:06:18.088" v="1897" actId="20577"/>
          <ac:spMkLst>
            <pc:docMk/>
            <pc:sldMk cId="537781708" sldId="270"/>
            <ac:spMk id="2" creationId="{91761FED-FBD2-872A-3014-692CE3C20581}"/>
          </ac:spMkLst>
        </pc:spChg>
        <pc:spChg chg="mod">
          <ac:chgData name="Gabriel Lopez" userId="b4ee5a67657fcdb6" providerId="LiveId" clId="{58A50C7B-D6FE-4D21-B462-0EADF8ADD9B1}" dt="2026-01-02T09:50:50.838" v="1585" actId="20577"/>
          <ac:spMkLst>
            <pc:docMk/>
            <pc:sldMk cId="537781708" sldId="270"/>
            <ac:spMk id="3" creationId="{3F6765A6-0EA8-56B6-BAAE-31B71FFFAB8A}"/>
          </ac:spMkLst>
        </pc:spChg>
      </pc:sldChg>
      <pc:sldChg chg="addSp delSp modSp add mod">
        <pc:chgData name="Gabriel Lopez" userId="b4ee5a67657fcdb6" providerId="LiveId" clId="{58A50C7B-D6FE-4D21-B462-0EADF8ADD9B1}" dt="2026-01-05T10:16:01.288" v="2225" actId="20577"/>
        <pc:sldMkLst>
          <pc:docMk/>
          <pc:sldMk cId="83176376" sldId="272"/>
        </pc:sldMkLst>
        <pc:spChg chg="add mod ord">
          <ac:chgData name="Gabriel Lopez" userId="b4ee5a67657fcdb6" providerId="LiveId" clId="{58A50C7B-D6FE-4D21-B462-0EADF8ADD9B1}" dt="2026-01-05T10:12:03.224" v="2155" actId="167"/>
          <ac:spMkLst>
            <pc:docMk/>
            <pc:sldMk cId="83176376" sldId="272"/>
            <ac:spMk id="2" creationId="{F47D0ED7-8C78-B7E2-AFD0-213B7257F6B7}"/>
          </ac:spMkLst>
        </pc:spChg>
        <pc:spChg chg="add mod">
          <ac:chgData name="Gabriel Lopez" userId="b4ee5a67657fcdb6" providerId="LiveId" clId="{58A50C7B-D6FE-4D21-B462-0EADF8ADD9B1}" dt="2026-01-05T10:08:26.036" v="1963" actId="1076"/>
          <ac:spMkLst>
            <pc:docMk/>
            <pc:sldMk cId="83176376" sldId="272"/>
            <ac:spMk id="3" creationId="{DF867F7C-1EBB-DB22-E87C-215AD5FACC09}"/>
          </ac:spMkLst>
        </pc:spChg>
        <pc:spChg chg="mod">
          <ac:chgData name="Gabriel Lopez" userId="b4ee5a67657fcdb6" providerId="LiveId" clId="{58A50C7B-D6FE-4D21-B462-0EADF8ADD9B1}" dt="2026-01-05T10:08:08.585" v="1946" actId="20577"/>
          <ac:spMkLst>
            <pc:docMk/>
            <pc:sldMk cId="83176376" sldId="272"/>
            <ac:spMk id="5" creationId="{5718039C-7293-C80A-C32A-9DE5EC6339AF}"/>
          </ac:spMkLst>
        </pc:spChg>
        <pc:spChg chg="add mod">
          <ac:chgData name="Gabriel Lopez" userId="b4ee5a67657fcdb6" providerId="LiveId" clId="{58A50C7B-D6FE-4D21-B462-0EADF8ADD9B1}" dt="2026-01-05T10:11:26.568" v="2146" actId="1076"/>
          <ac:spMkLst>
            <pc:docMk/>
            <pc:sldMk cId="83176376" sldId="272"/>
            <ac:spMk id="16" creationId="{5B9E2827-3B1A-9EC9-ACEA-5D0D067F1168}"/>
          </ac:spMkLst>
        </pc:spChg>
        <pc:spChg chg="add mod">
          <ac:chgData name="Gabriel Lopez" userId="b4ee5a67657fcdb6" providerId="LiveId" clId="{58A50C7B-D6FE-4D21-B462-0EADF8ADD9B1}" dt="2026-01-05T10:11:28.704" v="2147" actId="1076"/>
          <ac:spMkLst>
            <pc:docMk/>
            <pc:sldMk cId="83176376" sldId="272"/>
            <ac:spMk id="19" creationId="{5C74DF92-B2B5-5242-88BA-6C07572C02EA}"/>
          </ac:spMkLst>
        </pc:spChg>
        <pc:spChg chg="add mod">
          <ac:chgData name="Gabriel Lopez" userId="b4ee5a67657fcdb6" providerId="LiveId" clId="{58A50C7B-D6FE-4D21-B462-0EADF8ADD9B1}" dt="2026-01-05T10:11:31.168" v="2148" actId="1076"/>
          <ac:spMkLst>
            <pc:docMk/>
            <pc:sldMk cId="83176376" sldId="272"/>
            <ac:spMk id="20" creationId="{C793B5BA-8AF1-5D5B-6B18-7324159AA3D4}"/>
          </ac:spMkLst>
        </pc:spChg>
        <pc:spChg chg="add mod">
          <ac:chgData name="Gabriel Lopez" userId="b4ee5a67657fcdb6" providerId="LiveId" clId="{58A50C7B-D6FE-4D21-B462-0EADF8ADD9B1}" dt="2026-01-05T10:13:48.156" v="2195" actId="1076"/>
          <ac:spMkLst>
            <pc:docMk/>
            <pc:sldMk cId="83176376" sldId="272"/>
            <ac:spMk id="31" creationId="{6883E6A0-CE73-BCA5-900A-FC8FF32AD961}"/>
          </ac:spMkLst>
        </pc:spChg>
        <pc:spChg chg="add mod">
          <ac:chgData name="Gabriel Lopez" userId="b4ee5a67657fcdb6" providerId="LiveId" clId="{58A50C7B-D6FE-4D21-B462-0EADF8ADD9B1}" dt="2026-01-05T10:16:01.288" v="2225" actId="20577"/>
          <ac:spMkLst>
            <pc:docMk/>
            <pc:sldMk cId="83176376" sldId="272"/>
            <ac:spMk id="36" creationId="{9FA29BA7-ED9C-F45C-8027-1CD4E8D11EDF}"/>
          </ac:spMkLst>
        </pc:spChg>
        <pc:picChg chg="add mod">
          <ac:chgData name="Gabriel Lopez" userId="b4ee5a67657fcdb6" providerId="LiveId" clId="{58A50C7B-D6FE-4D21-B462-0EADF8ADD9B1}" dt="2026-01-05T10:12:39.669" v="2161" actId="1076"/>
          <ac:picMkLst>
            <pc:docMk/>
            <pc:sldMk cId="83176376" sldId="272"/>
            <ac:picMk id="22" creationId="{8901E066-FEBD-5A8F-CAB5-F9BD1954A872}"/>
          </ac:picMkLst>
        </pc:picChg>
        <pc:picChg chg="add mod">
          <ac:chgData name="Gabriel Lopez" userId="b4ee5a67657fcdb6" providerId="LiveId" clId="{58A50C7B-D6FE-4D21-B462-0EADF8ADD9B1}" dt="2026-01-05T10:12:21.522" v="2158" actId="1076"/>
          <ac:picMkLst>
            <pc:docMk/>
            <pc:sldMk cId="83176376" sldId="272"/>
            <ac:picMk id="24" creationId="{42CD8AE9-E754-F2B0-A9F3-9F1B5215746B}"/>
          </ac:picMkLst>
        </pc:picChg>
        <pc:picChg chg="add mod">
          <ac:chgData name="Gabriel Lopez" userId="b4ee5a67657fcdb6" providerId="LiveId" clId="{58A50C7B-D6FE-4D21-B462-0EADF8ADD9B1}" dt="2026-01-05T10:12:50.333" v="2164" actId="1076"/>
          <ac:picMkLst>
            <pc:docMk/>
            <pc:sldMk cId="83176376" sldId="272"/>
            <ac:picMk id="26" creationId="{8FA92659-5AF4-E973-6774-91BA57867ACE}"/>
          </ac:picMkLst>
        </pc:picChg>
        <pc:picChg chg="add mod">
          <ac:chgData name="Gabriel Lopez" userId="b4ee5a67657fcdb6" providerId="LiveId" clId="{58A50C7B-D6FE-4D21-B462-0EADF8ADD9B1}" dt="2026-01-05T10:11:40.477" v="2151" actId="14100"/>
          <ac:picMkLst>
            <pc:docMk/>
            <pc:sldMk cId="83176376" sldId="272"/>
            <ac:picMk id="28" creationId="{ACDD9B15-A2F5-1404-B390-B89D67207DE5}"/>
          </ac:picMkLst>
        </pc:picChg>
        <pc:cxnChg chg="add mod">
          <ac:chgData name="Gabriel Lopez" userId="b4ee5a67657fcdb6" providerId="LiveId" clId="{58A50C7B-D6FE-4D21-B462-0EADF8ADD9B1}" dt="2026-01-05T10:13:37.862" v="2194" actId="17032"/>
          <ac:cxnSpMkLst>
            <pc:docMk/>
            <pc:sldMk cId="83176376" sldId="272"/>
            <ac:cxnSpMk id="33" creationId="{0D82460F-CE42-60C1-61BF-CB493EE1AAE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363D-1F14-1848-0C86-B448BF6A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395CFC-A695-3426-B0A8-35430BAAF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D6C94-73E5-B2F6-B736-86F42EB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A04AB-4BE9-5284-E3A4-9B5A8E53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50A88-258D-393F-BAEA-F18ADBDE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0CF0-1CD4-3E68-F2BF-678D3A2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086B24-61DB-D1C6-E94A-93D35B6C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00A96-D204-4322-9C46-0CAD04F8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FA31F-17CC-4995-3EC4-026297D8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7B8F8-8162-74EB-75A0-48A1433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6F3EF2-3836-1609-D159-755A7A088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5876D4-166E-5201-4DA5-FE945448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31B1-7CA1-6E82-EB16-0402CE3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539DA-B108-395C-7745-233B3841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9BD95-F464-8883-9B65-B222D4A0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A849-9920-DCF0-6494-94F68529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B6536-4C32-E701-8F49-CF88E2C6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636FF-B5F6-DC69-B95D-D6B4920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296FB-A0BE-3068-9E3A-C23C237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CF96C-28EF-B403-CDC4-7AB124BB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1A56B-C15F-BC0B-3E93-EF7518C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59DC30-4027-75E5-252E-092DCA1B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56384-3743-861B-BF03-28A7C4D3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412D5-62AC-54DB-EB38-D2F6643B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7F425-59A6-5AA7-EEBB-743F3C4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AF91-5C92-9EE9-624D-59A9C6E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6DA1F-372E-7ABC-33ED-49869A298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E802C-4047-EFA0-BAAC-120814F6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01A07-58A1-730D-6225-1D3B0785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F1497-EC24-FD9C-7522-4886BAC8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D7A12C-9605-B17B-5A93-BBD5DBDA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43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C6558-CACA-51E6-7B9D-6A147C3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FB23B-0A7B-072F-C819-6E064A7E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290941-9E97-9E9E-DD38-2BBBDCC1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C405-2B20-0309-81AF-324DEC3D2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2C1A58-2E38-5ADD-1F1A-B8F1D8E73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2C7A98-EEEA-2702-6F84-69E261D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D62647-20F9-BF05-EAF3-F2EB1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EC01A-7CCB-3D4B-5C6B-239BE66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C6DE6-390B-E7A1-D4C3-F71C0AFB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1C4AA-09A7-57B3-B9D0-9E0F7140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35017A-275B-95FE-8A91-93756A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436695-C0F8-6CAA-5CEC-1C69A95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72A55-EB85-404B-CCE6-9F71EC7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F95B3A-4FA1-DADA-CA2E-29995755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6C40A-DD55-2659-FCBD-B2A309F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4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849A-E120-5493-1338-60386AC2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13DBC-7DB9-9EFA-5ABF-7865E131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023FC-A01C-BA2D-5A49-AC2CCFDE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A706F-7CB9-184A-89C1-E303A5FE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466DC3-D7C4-DFB2-2A2A-5C0BCB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0A5336-6E4E-76D7-7BC5-9BD51E7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8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5296-E050-0864-CBE9-C7CD61A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6327F2-D81B-E420-4E54-8BC0BBAF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3AE38-2824-47F7-BBD3-BA92C14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D41C31-951C-D3F2-1E87-D998D56D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189E8-E638-F404-588F-AD54106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78ECD-3E1D-3C2C-2E72-1FFE2ED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BF5BD-B453-6765-6A6A-253D38B5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A5E32-B5C2-D7BC-F911-5967828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7489D-33C8-2889-4963-8AAF87CE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004A6-82D5-254A-A456-8A6EE3E7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B1CFE-362E-31C5-2BC3-80F4CC02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F4F5D0-8F26-E6F9-8F14-BE6988FFC940}"/>
              </a:ext>
            </a:extLst>
          </p:cNvPr>
          <p:cNvSpPr txBox="1"/>
          <p:nvPr/>
        </p:nvSpPr>
        <p:spPr>
          <a:xfrm>
            <a:off x="962332" y="2105561"/>
            <a:ext cx="4651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9CF9AE-8A53-9226-328A-BFDBCF0654F7}"/>
              </a:ext>
            </a:extLst>
          </p:cNvPr>
          <p:cNvSpPr/>
          <p:nvPr/>
        </p:nvSpPr>
        <p:spPr>
          <a:xfrm>
            <a:off x="0" y="6272981"/>
            <a:ext cx="12192000" cy="58501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Pareja en la esterilla de yoga">
            <a:extLst>
              <a:ext uri="{FF2B5EF4-FFF2-40B4-BE49-F238E27FC236}">
                <a16:creationId xmlns:a16="http://schemas.microsoft.com/office/drawing/2014/main" id="{D982D623-6040-97B3-16A2-EB576C16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7" y="2939845"/>
            <a:ext cx="3948683" cy="31758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D5B9A5-3FF3-72E7-27E4-A3D1D04F878F}"/>
              </a:ext>
            </a:extLst>
          </p:cNvPr>
          <p:cNvSpPr txBox="1"/>
          <p:nvPr/>
        </p:nvSpPr>
        <p:spPr>
          <a:xfrm>
            <a:off x="962332" y="4117289"/>
            <a:ext cx="611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por: Ana Prieto,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AnaÏs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Dethy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Gabriel López</a:t>
            </a:r>
          </a:p>
        </p:txBody>
      </p:sp>
    </p:spTree>
    <p:extLst>
      <p:ext uri="{BB962C8B-B14F-4D97-AF65-F5344CB8AC3E}">
        <p14:creationId xmlns:p14="http://schemas.microsoft.com/office/powerpoint/2010/main" val="51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B144-116B-F088-4916-E6549494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47D0ED7-8C78-B7E2-AFD0-213B7257F6B7}"/>
              </a:ext>
            </a:extLst>
          </p:cNvPr>
          <p:cNvSpPr/>
          <p:nvPr/>
        </p:nvSpPr>
        <p:spPr>
          <a:xfrm>
            <a:off x="511276" y="1712898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Altamente Profesionalizado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63FF6F-1AF7-4667-B577-2905628CFF0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18039C-7293-C80A-C32A-9DE5EC6339AF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 y recomendaciones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867F7C-1EBB-DB22-E87C-215AD5FACC09}"/>
              </a:ext>
            </a:extLst>
          </p:cNvPr>
          <p:cNvSpPr txBox="1"/>
          <p:nvPr/>
        </p:nvSpPr>
        <p:spPr>
          <a:xfrm>
            <a:off x="334297" y="983226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B9E2827-3B1A-9EC9-ACEA-5D0D067F1168}"/>
              </a:ext>
            </a:extLst>
          </p:cNvPr>
          <p:cNvSpPr/>
          <p:nvPr/>
        </p:nvSpPr>
        <p:spPr>
          <a:xfrm>
            <a:off x="3760838" y="154366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ubicación determina el Precio por metro cuadrado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C74DF92-B2B5-5242-88BA-6C07572C02EA}"/>
              </a:ext>
            </a:extLst>
          </p:cNvPr>
          <p:cNvSpPr/>
          <p:nvPr/>
        </p:nvSpPr>
        <p:spPr>
          <a:xfrm>
            <a:off x="511276" y="3068259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 más dinámico que la venta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93B5BA-8AF1-5D5B-6B18-7324159AA3D4}"/>
              </a:ext>
            </a:extLst>
          </p:cNvPr>
          <p:cNvSpPr/>
          <p:nvPr/>
        </p:nvSpPr>
        <p:spPr>
          <a:xfrm>
            <a:off x="3760838" y="312053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perfil de vivienda es homogéneo</a:t>
            </a:r>
          </a:p>
        </p:txBody>
      </p:sp>
      <p:pic>
        <p:nvPicPr>
          <p:cNvPr id="22" name="Gráfico 21" descr="Hogar contorno">
            <a:extLst>
              <a:ext uri="{FF2B5EF4-FFF2-40B4-BE49-F238E27FC236}">
                <a16:creationId xmlns:a16="http://schemas.microsoft.com/office/drawing/2014/main" id="{8901E066-FEBD-5A8F-CAB5-F9BD1954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5370" y="2768294"/>
            <a:ext cx="630936" cy="630936"/>
          </a:xfrm>
          <a:prstGeom prst="rect">
            <a:avLst/>
          </a:prstGeom>
        </p:spPr>
      </p:pic>
      <p:pic>
        <p:nvPicPr>
          <p:cNvPr id="24" name="Gráfico 23" descr="Gráfico de barras con tendencia alcista contorno">
            <a:extLst>
              <a:ext uri="{FF2B5EF4-FFF2-40B4-BE49-F238E27FC236}">
                <a16:creationId xmlns:a16="http://schemas.microsoft.com/office/drawing/2014/main" id="{42CD8AE9-E754-F2B0-A9F3-9F1B52157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297" y="2805065"/>
            <a:ext cx="630936" cy="630936"/>
          </a:xfrm>
          <a:prstGeom prst="rect">
            <a:avLst/>
          </a:prstGeom>
        </p:spPr>
      </p:pic>
      <p:pic>
        <p:nvPicPr>
          <p:cNvPr id="26" name="Gráfico 25" descr="Mapa con marcador contorno">
            <a:extLst>
              <a:ext uri="{FF2B5EF4-FFF2-40B4-BE49-F238E27FC236}">
                <a16:creationId xmlns:a16="http://schemas.microsoft.com/office/drawing/2014/main" id="{8FA92659-5AF4-E973-6774-91BA57867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5370" y="1378480"/>
            <a:ext cx="630936" cy="630936"/>
          </a:xfrm>
          <a:prstGeom prst="rect">
            <a:avLst/>
          </a:prstGeom>
        </p:spPr>
      </p:pic>
      <p:pic>
        <p:nvPicPr>
          <p:cNvPr id="28" name="Gráfico 27" descr="Apretón de manos contorno">
            <a:extLst>
              <a:ext uri="{FF2B5EF4-FFF2-40B4-BE49-F238E27FC236}">
                <a16:creationId xmlns:a16="http://schemas.microsoft.com/office/drawing/2014/main" id="{ACDD9B15-A2F5-1404-B390-B89D67207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297" y="1366684"/>
            <a:ext cx="634180" cy="63418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883E6A0-CE73-BCA5-900A-FC8FF32AD961}"/>
              </a:ext>
            </a:extLst>
          </p:cNvPr>
          <p:cNvSpPr txBox="1"/>
          <p:nvPr/>
        </p:nvSpPr>
        <p:spPr>
          <a:xfrm>
            <a:off x="6887496" y="983226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Recomendaciones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D82460F-CE42-60C1-61BF-CB493EE1AAEC}"/>
              </a:ext>
            </a:extLst>
          </p:cNvPr>
          <p:cNvCxnSpPr/>
          <p:nvPr/>
        </p:nvCxnSpPr>
        <p:spPr>
          <a:xfrm>
            <a:off x="6548284" y="983226"/>
            <a:ext cx="88490" cy="529958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A29BA7-ED9C-F45C-8027-1CD4E8D11EDF}"/>
              </a:ext>
            </a:extLst>
          </p:cNvPr>
          <p:cNvSpPr txBox="1"/>
          <p:nvPr/>
        </p:nvSpPr>
        <p:spPr>
          <a:xfrm>
            <a:off x="6762958" y="1549092"/>
            <a:ext cx="4691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temporal: Incorporar datos históricos para identificar tendencias y estacionalidad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Segmentación: Análisis detallado por tipo de vivienda (piso, chalet, ático,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adicionales: Incluir antigüedad, estado de conservación y certificación energética.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Modelización predictiva: Desarrollar modelos de machine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predicción de precios.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B9D5-ABB9-E6F8-47DA-F7EEB8AA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765A6-0EA8-56B6-BAAE-31B71FFF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7686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Pendientes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761FED-FBD2-872A-3014-692CE3C20581}"/>
              </a:ext>
            </a:extLst>
          </p:cNvPr>
          <p:cNvSpPr txBox="1"/>
          <p:nvPr/>
        </p:nvSpPr>
        <p:spPr>
          <a:xfrm>
            <a:off x="733425" y="2133600"/>
            <a:ext cx="641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1- Ver con </a:t>
            </a:r>
            <a:r>
              <a:rPr lang="es-ES" dirty="0" err="1"/>
              <a:t>anais</a:t>
            </a:r>
            <a:r>
              <a:rPr lang="es-ES" dirty="0"/>
              <a:t> el grafico de Alquile, poner etiquetas y hacer ratio de diferencias</a:t>
            </a:r>
          </a:p>
          <a:p>
            <a:r>
              <a:rPr lang="es-ES" dirty="0"/>
              <a:t>2-Conclusiones-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7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C5FD3-6470-5821-18B6-5C68CE3E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0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ANEXOS</a:t>
            </a:r>
          </a:p>
        </p:txBody>
      </p:sp>
    </p:spTree>
    <p:extLst>
      <p:ext uri="{BB962C8B-B14F-4D97-AF65-F5344CB8AC3E}">
        <p14:creationId xmlns:p14="http://schemas.microsoft.com/office/powerpoint/2010/main" val="4348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6ECF-620A-761F-4BF7-E6BF975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622DA1E-2157-5A88-4CC0-5CE8085A974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E6345-4CBC-78F0-AB28-96EC770F6E2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2B5EDF-4597-CA86-6893-85C7803E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044452"/>
            <a:ext cx="7950609" cy="476909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0EE2EFA-7C6D-C02D-7A1A-4501FD043B21}"/>
              </a:ext>
            </a:extLst>
          </p:cNvPr>
          <p:cNvSpPr/>
          <p:nvPr/>
        </p:nvSpPr>
        <p:spPr>
          <a:xfrm>
            <a:off x="10209264" y="701270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Anais, no </a:t>
            </a:r>
            <a:r>
              <a:rPr lang="es-ES" dirty="0" err="1"/>
              <a:t>etiendo</a:t>
            </a:r>
            <a:r>
              <a:rPr lang="es-ES" dirty="0"/>
              <a:t> mucho</a:t>
            </a:r>
          </a:p>
        </p:txBody>
      </p:sp>
    </p:spTree>
    <p:extLst>
      <p:ext uri="{BB962C8B-B14F-4D97-AF65-F5344CB8AC3E}">
        <p14:creationId xmlns:p14="http://schemas.microsoft.com/office/powerpoint/2010/main" val="11590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F41-4F55-F2A1-F9D0-6BD29EF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7E51B7E-6F17-E44D-4E2A-F328D63B578E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2B5F-3A9D-EAD9-8116-C913533D80C5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otras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76A04F5-792E-300F-73E7-A4F681D6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2" y="750257"/>
            <a:ext cx="9267825" cy="2171485"/>
          </a:xfrm>
          <a:prstGeom prst="rect">
            <a:avLst/>
          </a:prstGeom>
        </p:spPr>
      </p:pic>
      <p:pic>
        <p:nvPicPr>
          <p:cNvPr id="13" name="Imagen 12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A6D8F0F3-7B74-FD38-3E0A-2C77B409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" y="3340991"/>
            <a:ext cx="9061411" cy="276675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77D37B-2CB9-F578-6F71-D9D03A094EBF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Eliminar?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26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15FF6D-B8E3-F91B-147F-152A22C3A068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B0C3E6D-005C-5B72-7BB5-ED929568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71019"/>
            <a:ext cx="4483575" cy="1910128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D2607AB-FF9A-2322-D0C1-B520B7E6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4" y="3213019"/>
            <a:ext cx="4140982" cy="305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53F74-C9CF-2168-671C-19CA5EC07334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C04771-ACAD-2606-ACD9-71160D39D9F4}"/>
              </a:ext>
            </a:extLst>
          </p:cNvPr>
          <p:cNvSpPr txBox="1"/>
          <p:nvPr/>
        </p:nvSpPr>
        <p:spPr>
          <a:xfrm>
            <a:off x="322864" y="644509"/>
            <a:ext cx="47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Venta de metro cuadrados en Valencia (desde 2005 hasta nov 2025)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65FB7-7025-F132-2B53-73C208E554B4}"/>
              </a:ext>
            </a:extLst>
          </p:cNvPr>
          <p:cNvSpPr txBox="1"/>
          <p:nvPr/>
        </p:nvSpPr>
        <p:spPr>
          <a:xfrm>
            <a:off x="254038" y="3213019"/>
            <a:ext cx="49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Alquiler de metro cuadrados en Valencia (desde 2005 hasta nov 2025)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9230A6-12D5-B1BC-0942-5D0121108241}"/>
              </a:ext>
            </a:extLst>
          </p:cNvPr>
          <p:cNvSpPr txBox="1"/>
          <p:nvPr/>
        </p:nvSpPr>
        <p:spPr>
          <a:xfrm>
            <a:off x="4900339" y="1147615"/>
            <a:ext cx="16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últimos 5 años en Valencia el incremento del precio del alquiler y de la vivienda ha sido exponencial.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7661D15-2E40-A74C-2E9A-26B34946AFB1}"/>
              </a:ext>
            </a:extLst>
          </p:cNvPr>
          <p:cNvSpPr txBox="1"/>
          <p:nvPr/>
        </p:nvSpPr>
        <p:spPr>
          <a:xfrm>
            <a:off x="4926277" y="2633403"/>
            <a:ext cx="178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Especialmente en los alquileres, el aumento de los precios se ha acelerado después de la Pandemia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8CA2C3A-11E7-9ADF-75FC-FC32A89E5F12}"/>
              </a:ext>
            </a:extLst>
          </p:cNvPr>
          <p:cNvSpPr/>
          <p:nvPr/>
        </p:nvSpPr>
        <p:spPr>
          <a:xfrm>
            <a:off x="3562351" y="3507031"/>
            <a:ext cx="970320" cy="220965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28F65F2-973A-B66C-DA0E-7885D3ECA0A7}"/>
              </a:ext>
            </a:extLst>
          </p:cNvPr>
          <p:cNvSpPr/>
          <p:nvPr/>
        </p:nvSpPr>
        <p:spPr>
          <a:xfrm>
            <a:off x="3892550" y="967739"/>
            <a:ext cx="845064" cy="196713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B92060-6B9E-8ED4-B6B2-85AE172A4E19}"/>
              </a:ext>
            </a:extLst>
          </p:cNvPr>
          <p:cNvSpPr txBox="1"/>
          <p:nvPr/>
        </p:nvSpPr>
        <p:spPr>
          <a:xfrm>
            <a:off x="7331577" y="589116"/>
            <a:ext cx="426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Algunos datos Macro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FBDCE79-6EE0-95DD-F5B2-EF7196B48E80}"/>
              </a:ext>
            </a:extLst>
          </p:cNvPr>
          <p:cNvCxnSpPr>
            <a:cxnSpLocks/>
          </p:cNvCxnSpPr>
          <p:nvPr/>
        </p:nvCxnSpPr>
        <p:spPr>
          <a:xfrm>
            <a:off x="10221041" y="2757692"/>
            <a:ext cx="27170" cy="1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71DF17-7CA8-1764-0838-84B2F312D249}"/>
              </a:ext>
            </a:extLst>
          </p:cNvPr>
          <p:cNvSpPr txBox="1"/>
          <p:nvPr/>
        </p:nvSpPr>
        <p:spPr>
          <a:xfrm>
            <a:off x="8592209" y="265442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A86817D-5602-5849-69EF-922CCB192B96}"/>
              </a:ext>
            </a:extLst>
          </p:cNvPr>
          <p:cNvSpPr/>
          <p:nvPr/>
        </p:nvSpPr>
        <p:spPr>
          <a:xfrm>
            <a:off x="8565082" y="3096342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1.500€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431093-D41F-CAE1-2F36-3A7218858D4F}"/>
              </a:ext>
            </a:extLst>
          </p:cNvPr>
          <p:cNvSpPr txBox="1"/>
          <p:nvPr/>
        </p:nvSpPr>
        <p:spPr>
          <a:xfrm>
            <a:off x="10546573" y="2679693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88E075-39AF-6AB4-366A-AB7AA250EFD5}"/>
              </a:ext>
            </a:extLst>
          </p:cNvPr>
          <p:cNvSpPr txBox="1"/>
          <p:nvPr/>
        </p:nvSpPr>
        <p:spPr>
          <a:xfrm>
            <a:off x="7218433" y="325035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E4BF2B7-1A6E-9124-1BAF-CDA57217F414}"/>
              </a:ext>
            </a:extLst>
          </p:cNvPr>
          <p:cNvSpPr/>
          <p:nvPr/>
        </p:nvSpPr>
        <p:spPr>
          <a:xfrm>
            <a:off x="10530394" y="3864574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3.165€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68883F7-1800-ADC7-3422-2A84C4C8CE74}"/>
              </a:ext>
            </a:extLst>
          </p:cNvPr>
          <p:cNvSpPr txBox="1"/>
          <p:nvPr/>
        </p:nvSpPr>
        <p:spPr>
          <a:xfrm>
            <a:off x="7276162" y="3889969"/>
            <a:ext cx="13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 (mt2)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C5B6EB8-D9A5-E139-18B2-793451A9CFD6}"/>
              </a:ext>
            </a:extLst>
          </p:cNvPr>
          <p:cNvSpPr/>
          <p:nvPr/>
        </p:nvSpPr>
        <p:spPr>
          <a:xfrm>
            <a:off x="8579829" y="3859519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16,36€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D9FB39F-5B31-043C-D01C-8FF0A2C3A37D}"/>
              </a:ext>
            </a:extLst>
          </p:cNvPr>
          <p:cNvSpPr/>
          <p:nvPr/>
        </p:nvSpPr>
        <p:spPr>
          <a:xfrm>
            <a:off x="10521112" y="3076527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346.000€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0A12D6D-BC0D-C866-F489-BC2F8CE38C14}"/>
              </a:ext>
            </a:extLst>
          </p:cNvPr>
          <p:cNvCxnSpPr>
            <a:cxnSpLocks/>
          </p:cNvCxnSpPr>
          <p:nvPr/>
        </p:nvCxnSpPr>
        <p:spPr>
          <a:xfrm flipH="1">
            <a:off x="7477550" y="3753639"/>
            <a:ext cx="4429138" cy="1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942BDF3-F276-95A3-A8B3-40FF55C9EFBA}"/>
              </a:ext>
            </a:extLst>
          </p:cNvPr>
          <p:cNvSpPr/>
          <p:nvPr/>
        </p:nvSpPr>
        <p:spPr>
          <a:xfrm>
            <a:off x="10526327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23 500€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9FF82D3-706D-54EC-88B2-113366022B74}"/>
              </a:ext>
            </a:extLst>
          </p:cNvPr>
          <p:cNvSpPr txBox="1"/>
          <p:nvPr/>
        </p:nvSpPr>
        <p:spPr>
          <a:xfrm>
            <a:off x="254038" y="6081287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344A0A-84AA-640A-6CE9-F310C5A30041}"/>
              </a:ext>
            </a:extLst>
          </p:cNvPr>
          <p:cNvSpPr txBox="1"/>
          <p:nvPr/>
        </p:nvSpPr>
        <p:spPr>
          <a:xfrm>
            <a:off x="254038" y="3033291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81F9624-6166-D68C-BE18-5E8D35E71DBE}"/>
              </a:ext>
            </a:extLst>
          </p:cNvPr>
          <p:cNvSpPr txBox="1"/>
          <p:nvPr/>
        </p:nvSpPr>
        <p:spPr>
          <a:xfrm>
            <a:off x="7331577" y="2857585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</a:t>
            </a:r>
            <a:r>
              <a:rPr lang="es-E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Datavenues</a:t>
            </a:r>
            <a:endParaRPr lang="es-E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36A6123-A08A-FF12-1372-D7F9C1BEC0E2}"/>
              </a:ext>
            </a:extLst>
          </p:cNvPr>
          <p:cNvSpPr/>
          <p:nvPr/>
        </p:nvSpPr>
        <p:spPr>
          <a:xfrm>
            <a:off x="8505253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1.900 €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70B7BF-3395-A6FE-F7ED-82C2372479EF}"/>
              </a:ext>
            </a:extLst>
          </p:cNvPr>
          <p:cNvSpPr txBox="1"/>
          <p:nvPr/>
        </p:nvSpPr>
        <p:spPr>
          <a:xfrm>
            <a:off x="7314046" y="884735"/>
            <a:ext cx="392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Salario Promedio en Valencia (fuente: INE)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79DFD4B-C77B-7725-0EFF-8D4B52ABE562}"/>
              </a:ext>
            </a:extLst>
          </p:cNvPr>
          <p:cNvSpPr txBox="1"/>
          <p:nvPr/>
        </p:nvSpPr>
        <p:spPr>
          <a:xfrm>
            <a:off x="8443949" y="12733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Mensual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B0224F-2735-50ED-CA90-4C1EB13A9DF8}"/>
              </a:ext>
            </a:extLst>
          </p:cNvPr>
          <p:cNvSpPr txBox="1"/>
          <p:nvPr/>
        </p:nvSpPr>
        <p:spPr>
          <a:xfrm>
            <a:off x="10526327" y="13046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Anual</a:t>
            </a:r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A914258D-6F0F-F25D-EDF7-32BDA6A2EB96}"/>
              </a:ext>
            </a:extLst>
          </p:cNvPr>
          <p:cNvSpPr/>
          <p:nvPr/>
        </p:nvSpPr>
        <p:spPr>
          <a:xfrm>
            <a:off x="9076873" y="2240236"/>
            <a:ext cx="333375" cy="29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9C904A-F8C3-DE91-1CD0-0E9B6FD38F67}"/>
              </a:ext>
            </a:extLst>
          </p:cNvPr>
          <p:cNvSpPr/>
          <p:nvPr/>
        </p:nvSpPr>
        <p:spPr>
          <a:xfrm>
            <a:off x="5445924" y="4548101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78%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4B29A38-4ED4-41D2-C890-77CA2F1D4D92}"/>
              </a:ext>
            </a:extLst>
          </p:cNvPr>
          <p:cNvSpPr txBox="1"/>
          <p:nvPr/>
        </p:nvSpPr>
        <p:spPr>
          <a:xfrm>
            <a:off x="4900339" y="5150611"/>
            <a:ext cx="269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Equivale el alquiler de un piso en Valencia con un salario medio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8D866C1-BC07-56E5-A8AB-74792CD1A426}"/>
              </a:ext>
            </a:extLst>
          </p:cNvPr>
          <p:cNvSpPr/>
          <p:nvPr/>
        </p:nvSpPr>
        <p:spPr>
          <a:xfrm>
            <a:off x="7988683" y="4673854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14 años y 7 meses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D7BB721-1D69-5F99-14B9-32F2DECFA1C0}"/>
              </a:ext>
            </a:extLst>
          </p:cNvPr>
          <p:cNvSpPr txBox="1"/>
          <p:nvPr/>
        </p:nvSpPr>
        <p:spPr>
          <a:xfrm>
            <a:off x="10248211" y="4637361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requieren aproximadamente 10 años y 7 meses de todo un sueldo medio bruto para poder acceder a un piso en Valencia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3718BF-E754-8225-54E2-709B6BC67694}"/>
              </a:ext>
            </a:extLst>
          </p:cNvPr>
          <p:cNvSpPr txBox="1"/>
          <p:nvPr/>
        </p:nvSpPr>
        <p:spPr>
          <a:xfrm>
            <a:off x="4859763" y="5671578"/>
            <a:ext cx="2974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umbral recomendado por la ONU es de 30% del salario destinado al alquiler. 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7AC41F-453D-64ED-2734-F808136F440E}"/>
              </a:ext>
            </a:extLst>
          </p:cNvPr>
          <p:cNvSpPr/>
          <p:nvPr/>
        </p:nvSpPr>
        <p:spPr>
          <a:xfrm>
            <a:off x="7988683" y="5323228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49 años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EC4C42-CF0C-4D52-5A74-76EDF1723411}"/>
              </a:ext>
            </a:extLst>
          </p:cNvPr>
          <p:cNvSpPr txBox="1"/>
          <p:nvPr/>
        </p:nvSpPr>
        <p:spPr>
          <a:xfrm>
            <a:off x="10259529" y="5310390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solo se destinara el 30% de un salario medio anual al pago de una casa, se tardaría alrededor de 49 años en comprar un piso.</a:t>
            </a:r>
          </a:p>
        </p:txBody>
      </p:sp>
    </p:spTree>
    <p:extLst>
      <p:ext uri="{BB962C8B-B14F-4D97-AF65-F5344CB8AC3E}">
        <p14:creationId xmlns:p14="http://schemas.microsoft.com/office/powerpoint/2010/main" val="14887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BA86BA-8499-6739-355A-67685302586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CBE-7FE7-DC79-5287-8009A1DE4113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Alcance, Fuentes, Objetivo del EDA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33193B-3414-0AA3-320B-4CC39D2F1533}"/>
              </a:ext>
            </a:extLst>
          </p:cNvPr>
          <p:cNvSpPr txBox="1"/>
          <p:nvPr/>
        </p:nvSpPr>
        <p:spPr>
          <a:xfrm>
            <a:off x="1218046" y="908366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EC86B-B36B-E341-2808-9DDD5D7BADF6}"/>
              </a:ext>
            </a:extLst>
          </p:cNvPr>
          <p:cNvSpPr txBox="1"/>
          <p:nvPr/>
        </p:nvSpPr>
        <p:spPr>
          <a:xfrm>
            <a:off x="1251383" y="1185365"/>
            <a:ext cx="383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Entender el comportamiento del mercado inmobiliario de Valencia a lo largo de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patrones de precios en alquiler y venta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Detectar diferencias significativas entre Distritos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Comparar presión del alquiler frente a la compra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95396-90C4-AC5E-D771-CB435EA012A1}"/>
              </a:ext>
            </a:extLst>
          </p:cNvPr>
          <p:cNvSpPr txBox="1"/>
          <p:nvPr/>
        </p:nvSpPr>
        <p:spPr>
          <a:xfrm>
            <a:off x="1251383" y="2907534"/>
            <a:ext cx="3839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Milanuncios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Fotocasa y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Habitaclia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8EA1CD-E0FC-C08B-7F43-52D1BFED30AE}"/>
              </a:ext>
            </a:extLst>
          </p:cNvPr>
          <p:cNvSpPr txBox="1"/>
          <p:nvPr/>
        </p:nvSpPr>
        <p:spPr>
          <a:xfrm>
            <a:off x="1251384" y="2630535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Fuentes:</a:t>
            </a:r>
          </a:p>
        </p:txBody>
      </p:sp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589E9F3E-E8AE-2549-622D-8800F6B0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84" y="911944"/>
            <a:ext cx="552450" cy="552450"/>
          </a:xfrm>
          <a:prstGeom prst="rect">
            <a:avLst/>
          </a:prstGeom>
        </p:spPr>
      </p:pic>
      <p:pic>
        <p:nvPicPr>
          <p:cNvPr id="13" name="Gráfico 12" descr="Investigación con relleno sólido">
            <a:extLst>
              <a:ext uri="{FF2B5EF4-FFF2-40B4-BE49-F238E27FC236}">
                <a16:creationId xmlns:a16="http://schemas.microsoft.com/office/drawing/2014/main" id="{E00CBF7E-BB34-B6B2-3F74-84EC2D4C7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84" y="2582999"/>
            <a:ext cx="647700" cy="6477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9F87CA-06DB-C116-DE0B-7309773B167B}"/>
              </a:ext>
            </a:extLst>
          </p:cNvPr>
          <p:cNvSpPr/>
          <p:nvPr/>
        </p:nvSpPr>
        <p:spPr>
          <a:xfrm>
            <a:off x="8351455" y="4972907"/>
            <a:ext cx="3586506" cy="14324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trabajo se realizo a partir de datos extraído de las distintas fuentes publicas de información para fines académicos. Ninguna conclusión o comentario realizado debe considerarse como algo definitivo ni tomarse como referencias políticas. </a:t>
            </a:r>
          </a:p>
        </p:txBody>
      </p:sp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2D7274C1-F468-F893-0D53-89FE4F136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5524" y="4728791"/>
            <a:ext cx="638175" cy="638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0EA23A-01EF-4108-0FBD-8E5E29AD63E1}"/>
              </a:ext>
            </a:extLst>
          </p:cNvPr>
          <p:cNvSpPr txBox="1"/>
          <p:nvPr/>
        </p:nvSpPr>
        <p:spPr>
          <a:xfrm>
            <a:off x="8351455" y="4663540"/>
            <a:ext cx="390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Disclaimer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E8D835-3224-D6C0-BF47-1ABF66F39836}"/>
              </a:ext>
            </a:extLst>
          </p:cNvPr>
          <p:cNvSpPr txBox="1"/>
          <p:nvPr/>
        </p:nvSpPr>
        <p:spPr>
          <a:xfrm>
            <a:off x="5642984" y="452620"/>
            <a:ext cx="390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Valencia?.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Porque Valencia ha experimentado un crecimiento demográfico y turísticos impresionante en los últimos años con respecto a otras comunidades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15DE0A-A2E6-6B5B-A84E-C1D9B56FD73C}"/>
              </a:ext>
            </a:extLst>
          </p:cNvPr>
          <p:cNvSpPr txBox="1"/>
          <p:nvPr/>
        </p:nvSpPr>
        <p:spPr>
          <a:xfrm>
            <a:off x="1162700" y="3614040"/>
            <a:ext cx="3906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consideradas: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Operación,Tipología,C.P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Municipio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Provincia,Distrito,Barrio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Planta, Anunciante,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piso (Aire acondicionado,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Ascensor,Garaje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Fecha de creación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Posible agencia,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Conservación,Estado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Superficie. Precio, Precio unitario y  Demanda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DE768D-B9BD-F247-F44E-1390115B7186}"/>
              </a:ext>
            </a:extLst>
          </p:cNvPr>
          <p:cNvSpPr txBox="1"/>
          <p:nvPr/>
        </p:nvSpPr>
        <p:spPr>
          <a:xfrm>
            <a:off x="5642984" y="1330895"/>
            <a:ext cx="570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2025?.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el periodo mas reciente que tenemos información, además de que ha sido uno de los años donde el crecimiento de los alquileres y ventas en Valencia ha sido mas pronunciado.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0F8395-D7E5-2285-013B-FAC9B8F92B71}"/>
              </a:ext>
            </a:extLst>
          </p:cNvPr>
          <p:cNvSpPr txBox="1"/>
          <p:nvPr/>
        </p:nvSpPr>
        <p:spPr>
          <a:xfrm>
            <a:off x="5614409" y="2226379"/>
            <a:ext cx="585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Limitaciones: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 a la complejidad del sector inmobiliario, analizar un solo año no es suficiente para poder determinar el comportamiento de este sector con precisión, sin embargo este estudio puede dar pista sobre patrones y comportamientos que han acontecido este año.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8703CD5-3EAF-7133-D911-6C7B80501E19}"/>
              </a:ext>
            </a:extLst>
          </p:cNvPr>
          <p:cNvSpPr txBox="1"/>
          <p:nvPr/>
        </p:nvSpPr>
        <p:spPr>
          <a:xfrm>
            <a:off x="5642985" y="3388567"/>
            <a:ext cx="582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Tenemos el dato de 38.973 ofertas publicadas en 2025, que representan el 65% de los pisos comprados en el mismo año.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Gráfico 2" descr="Gráfico de barras contorno">
            <a:extLst>
              <a:ext uri="{FF2B5EF4-FFF2-40B4-BE49-F238E27FC236}">
                <a16:creationId xmlns:a16="http://schemas.microsoft.com/office/drawing/2014/main" id="{251F57A6-F758-72C6-6527-1638E4034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683" y="363156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0AB8-7709-20F5-8DCC-B89F40B9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5677B5-F43A-7BE4-C180-29A4C1CE2E4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E14FB6-6E1A-1700-5524-FD056AA1D16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B5D7CC-D108-D189-9B76-B83D4B7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45" y="131946"/>
            <a:ext cx="3616377" cy="3409590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D8EE647-06D1-11F5-6966-F5C531EC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6"/>
          <a:stretch>
            <a:fillRect/>
          </a:stretch>
        </p:blipFill>
        <p:spPr>
          <a:xfrm>
            <a:off x="69222" y="1267347"/>
            <a:ext cx="4959605" cy="27442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F2F3AD-2C52-492B-6E24-050B39FECE67}"/>
              </a:ext>
            </a:extLst>
          </p:cNvPr>
          <p:cNvSpPr txBox="1"/>
          <p:nvPr/>
        </p:nvSpPr>
        <p:spPr>
          <a:xfrm>
            <a:off x="1009760" y="277537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8119EF-C41E-0276-989E-68A9F6CB6A36}"/>
              </a:ext>
            </a:extLst>
          </p:cNvPr>
          <p:cNvSpPr/>
          <p:nvPr/>
        </p:nvSpPr>
        <p:spPr>
          <a:xfrm>
            <a:off x="1009760" y="2316329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20.195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FAC5D-3B2B-06EA-DC64-CE8D148F0F08}"/>
              </a:ext>
            </a:extLst>
          </p:cNvPr>
          <p:cNvSpPr txBox="1"/>
          <p:nvPr/>
        </p:nvSpPr>
        <p:spPr>
          <a:xfrm>
            <a:off x="3109758" y="2792577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C2A2176-54F3-7C5D-ADFC-77109C7ADED9}"/>
              </a:ext>
            </a:extLst>
          </p:cNvPr>
          <p:cNvSpPr/>
          <p:nvPr/>
        </p:nvSpPr>
        <p:spPr>
          <a:xfrm>
            <a:off x="3109758" y="2316330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18.778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10E25D-4882-C89F-5523-342CD479D1CD}"/>
              </a:ext>
            </a:extLst>
          </p:cNvPr>
          <p:cNvSpPr/>
          <p:nvPr/>
        </p:nvSpPr>
        <p:spPr>
          <a:xfrm>
            <a:off x="1300700" y="1471904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545250-AAE6-BF22-1498-60CD4D47FE81}"/>
              </a:ext>
            </a:extLst>
          </p:cNvPr>
          <p:cNvSpPr/>
          <p:nvPr/>
        </p:nvSpPr>
        <p:spPr>
          <a:xfrm flipV="1">
            <a:off x="3400698" y="1619388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763E9F-2113-613C-2ABB-99A3D710B82C}"/>
              </a:ext>
            </a:extLst>
          </p:cNvPr>
          <p:cNvSpPr/>
          <p:nvPr/>
        </p:nvSpPr>
        <p:spPr>
          <a:xfrm>
            <a:off x="2023292" y="4139485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38.973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600EB3-8802-544F-A334-EEB5F70B10A6}"/>
              </a:ext>
            </a:extLst>
          </p:cNvPr>
          <p:cNvSpPr txBox="1"/>
          <p:nvPr/>
        </p:nvSpPr>
        <p:spPr>
          <a:xfrm>
            <a:off x="1624709" y="4600196"/>
            <a:ext cx="2207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de ofertas de Viviendas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A5ECA-1054-9C74-FD7E-87FB95F7A576}"/>
              </a:ext>
            </a:extLst>
          </p:cNvPr>
          <p:cNvSpPr txBox="1"/>
          <p:nvPr/>
        </p:nvSpPr>
        <p:spPr>
          <a:xfrm>
            <a:off x="10062022" y="122161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distintas fuentes, las operaciones entre alquiler y ventas están igualadas.</a:t>
            </a:r>
          </a:p>
        </p:txBody>
      </p:sp>
      <p:pic>
        <p:nvPicPr>
          <p:cNvPr id="19" name="Imagen 1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2D4E2D-74BD-A890-4EDF-85134A4D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14" y="3705018"/>
            <a:ext cx="2985880" cy="2459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E8BA6-3E7A-CAFE-0CD6-A50C1358878C}"/>
              </a:ext>
            </a:extLst>
          </p:cNvPr>
          <p:cNvSpPr txBox="1"/>
          <p:nvPr/>
        </p:nvSpPr>
        <p:spPr>
          <a:xfrm>
            <a:off x="9758120" y="399983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94% de los anuncios en nuestros datos son provenientes de profesionales.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C1458E-A997-D592-1E4A-5C86F03865CF}"/>
              </a:ext>
            </a:extLst>
          </p:cNvPr>
          <p:cNvSpPr txBox="1"/>
          <p:nvPr/>
        </p:nvSpPr>
        <p:spPr>
          <a:xfrm>
            <a:off x="8259545" y="616486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Particular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97EDC8-728D-D147-C67E-28D264A407D1}"/>
              </a:ext>
            </a:extLst>
          </p:cNvPr>
          <p:cNvSpPr txBox="1"/>
          <p:nvPr/>
        </p:nvSpPr>
        <p:spPr>
          <a:xfrm>
            <a:off x="6691300" y="6184484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Profesional</a:t>
            </a:r>
          </a:p>
        </p:txBody>
      </p:sp>
    </p:spTree>
    <p:extLst>
      <p:ext uri="{BB962C8B-B14F-4D97-AF65-F5344CB8AC3E}">
        <p14:creationId xmlns:p14="http://schemas.microsoft.com/office/powerpoint/2010/main" val="2432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0D7-DD65-3919-8897-D9AF119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756E67-6A07-D670-A8EF-2EFDFB6EB7E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C6E4EC-BBC0-F71D-C64B-63D8593D5E8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del parque inmobiliario de Valencia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3079C-6938-18BB-C932-ADCA36B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142901"/>
            <a:ext cx="7436910" cy="42577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0557A9-0EF6-25D4-69EE-FA540D44958E}"/>
              </a:ext>
            </a:extLst>
          </p:cNvPr>
          <p:cNvSpPr txBox="1"/>
          <p:nvPr/>
        </p:nvSpPr>
        <p:spPr>
          <a:xfrm>
            <a:off x="8565004" y="1467158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ascensores y los Aires acondicionados son las características ms comunes en los pisos ofertados en valencia en 2025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69152C-9F45-E173-3BF8-96C29EF85ADE}"/>
              </a:ext>
            </a:extLst>
          </p:cNvPr>
          <p:cNvSpPr/>
          <p:nvPr/>
        </p:nvSpPr>
        <p:spPr>
          <a:xfrm>
            <a:off x="396704" y="1248698"/>
            <a:ext cx="7351115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8DED72-1E59-1D77-DA71-52416AFE70C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784413" y="1790324"/>
            <a:ext cx="7805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93497B-0B58-1091-7845-82B127AD536C}"/>
              </a:ext>
            </a:extLst>
          </p:cNvPr>
          <p:cNvSpPr txBox="1"/>
          <p:nvPr/>
        </p:nvSpPr>
        <p:spPr>
          <a:xfrm>
            <a:off x="3594797" y="5609302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terrazas y las zonas deportivas son los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 escasos en el parque inmobiliario de Valencia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A85233F-03F7-ED90-B14F-5AEA90156D18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3594798" y="4459782"/>
            <a:ext cx="1615145" cy="114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322CC2-2423-7FA2-A8CC-48227B5897D9}"/>
              </a:ext>
            </a:extLst>
          </p:cNvPr>
          <p:cNvSpPr/>
          <p:nvPr/>
        </p:nvSpPr>
        <p:spPr>
          <a:xfrm>
            <a:off x="580996" y="3919008"/>
            <a:ext cx="3013802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9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9E1F-114D-DAAA-08BE-0FBC0712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C09AD3-74E8-0F14-0433-39B4A428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1" y="1425506"/>
            <a:ext cx="5881420" cy="434864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362434-9683-4102-4CD7-6B507A7726C4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CC907-154F-60D3-3F4F-79DBFA3F611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ventas de Valencia. (2025)</a:t>
            </a:r>
          </a:p>
        </p:txBody>
      </p:sp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347C7A4-5D35-FF3C-66DD-6A5D6B31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0"/>
          <a:stretch>
            <a:fillRect/>
          </a:stretch>
        </p:blipFill>
        <p:spPr>
          <a:xfrm>
            <a:off x="6194421" y="1270116"/>
            <a:ext cx="5928753" cy="4484371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1EC2DF9-E520-1A92-0ABD-A27AD17428D2}"/>
              </a:ext>
            </a:extLst>
          </p:cNvPr>
          <p:cNvSpPr/>
          <p:nvPr/>
        </p:nvSpPr>
        <p:spPr>
          <a:xfrm>
            <a:off x="6667500" y="1140152"/>
            <a:ext cx="800100" cy="380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35% 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343743D-4C64-2FAA-069E-6865935C4206}"/>
              </a:ext>
            </a:extLst>
          </p:cNvPr>
          <p:cNvSpPr/>
          <p:nvPr/>
        </p:nvSpPr>
        <p:spPr>
          <a:xfrm rot="5400000">
            <a:off x="7644064" y="-951914"/>
            <a:ext cx="457008" cy="5421266"/>
          </a:xfrm>
          <a:prstGeom prst="leftBrace">
            <a:avLst>
              <a:gd name="adj1" fmla="val 0"/>
              <a:gd name="adj2" fmla="val 727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4D18F7-7DF6-FA7D-72E6-8920A0F13800}"/>
              </a:ext>
            </a:extLst>
          </p:cNvPr>
          <p:cNvSpPr txBox="1"/>
          <p:nvPr/>
        </p:nvSpPr>
        <p:spPr>
          <a:xfrm>
            <a:off x="5452404" y="668981"/>
            <a:ext cx="32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ratio de diferencia entre el barrio mas Barato y mas caro es de: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4A154D-4832-A87C-6581-BAEC649FE9A7}"/>
              </a:ext>
            </a:extLst>
          </p:cNvPr>
          <p:cNvSpPr txBox="1"/>
          <p:nvPr/>
        </p:nvSpPr>
        <p:spPr>
          <a:xfrm>
            <a:off x="4032761" y="5839117"/>
            <a:ext cx="473976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precio por metro cuadrado del barrio mas caro es 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veces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mayor que el precio por metro cuadrado del barrio mas barato</a:t>
            </a:r>
          </a:p>
        </p:txBody>
      </p:sp>
    </p:spTree>
    <p:extLst>
      <p:ext uri="{BB962C8B-B14F-4D97-AF65-F5344CB8AC3E}">
        <p14:creationId xmlns:p14="http://schemas.microsoft.com/office/powerpoint/2010/main" val="4060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9525-4164-F616-CB15-5F3CF21A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DD75291-C97C-6F26-F483-1F151860B671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5B3B6-B9A1-5195-9BBF-6E31CB70751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alquiler de Valencia. (2025)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18605C4-1669-B4D5-1B68-3B3C91CD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92793"/>
            <a:ext cx="5349367" cy="3759393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9FA392C-5757-DC61-5B32-A7B1A66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799"/>
            <a:ext cx="5791200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C629-AB10-191D-9E3E-EC8B773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932EE8-09AE-C621-FDC7-F2E10D2EECCC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BF2598-A742-EFA3-5D40-E6946F80BD0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A41DB-8122-7F76-22D8-5C4AE92E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05" y="718014"/>
            <a:ext cx="8172696" cy="5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FBAA-7714-A95B-5294-536C28EB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22E2844-CC9E-238B-7E39-4DD0F30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3" y="1011623"/>
            <a:ext cx="9487388" cy="427377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F21ABE-9A20-CC08-EA2B-846A58AE690F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5E6504-A999-DB8C-EBF8-11C2BAB34F4E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Correlaciones de los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el Precio de venta o alquiles en Valencia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E97024-2ECE-901A-D249-124E5D23B84D}"/>
              </a:ext>
            </a:extLst>
          </p:cNvPr>
          <p:cNvSpPr/>
          <p:nvPr/>
        </p:nvSpPr>
        <p:spPr>
          <a:xfrm>
            <a:off x="3082044" y="130769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F98F0A0-677D-BAF6-3A4E-AD60780161DC}"/>
              </a:ext>
            </a:extLst>
          </p:cNvPr>
          <p:cNvSpPr/>
          <p:nvPr/>
        </p:nvSpPr>
        <p:spPr>
          <a:xfrm>
            <a:off x="3657231" y="24995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0D7AFD-6353-0447-1C35-9D7FFB41460A}"/>
              </a:ext>
            </a:extLst>
          </p:cNvPr>
          <p:cNvSpPr/>
          <p:nvPr/>
        </p:nvSpPr>
        <p:spPr>
          <a:xfrm>
            <a:off x="3657231" y="369528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B95E934-F598-ECCD-D2C5-55824BC00C96}"/>
              </a:ext>
            </a:extLst>
          </p:cNvPr>
          <p:cNvSpPr/>
          <p:nvPr/>
        </p:nvSpPr>
        <p:spPr>
          <a:xfrm>
            <a:off x="1924665" y="3767940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B1E010B-B9B6-DC50-C9A3-F0D0283D83F2}"/>
              </a:ext>
            </a:extLst>
          </p:cNvPr>
          <p:cNvSpPr/>
          <p:nvPr/>
        </p:nvSpPr>
        <p:spPr>
          <a:xfrm>
            <a:off x="6425012" y="376794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3CFBC0-E1FC-18A8-EF3E-4F188F39B788}"/>
              </a:ext>
            </a:extLst>
          </p:cNvPr>
          <p:cNvSpPr/>
          <p:nvPr/>
        </p:nvSpPr>
        <p:spPr>
          <a:xfrm>
            <a:off x="6425012" y="25036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FB15206-2EA5-CA0E-0204-EE6F372CA9FF}"/>
              </a:ext>
            </a:extLst>
          </p:cNvPr>
          <p:cNvSpPr/>
          <p:nvPr/>
        </p:nvSpPr>
        <p:spPr>
          <a:xfrm>
            <a:off x="6425012" y="3079682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B1663FA-6A12-3E21-2091-1A4C763103FB}"/>
              </a:ext>
            </a:extLst>
          </p:cNvPr>
          <p:cNvSpPr/>
          <p:nvPr/>
        </p:nvSpPr>
        <p:spPr>
          <a:xfrm>
            <a:off x="1945374" y="3148508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745E0C8-CB65-9C68-E32A-3D392366204B}"/>
              </a:ext>
            </a:extLst>
          </p:cNvPr>
          <p:cNvSpPr/>
          <p:nvPr/>
        </p:nvSpPr>
        <p:spPr>
          <a:xfrm>
            <a:off x="1924665" y="252907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04C7C1-1E39-4BC5-07FB-C433EF5DE803}"/>
              </a:ext>
            </a:extLst>
          </p:cNvPr>
          <p:cNvSpPr txBox="1"/>
          <p:nvPr/>
        </p:nvSpPr>
        <p:spPr>
          <a:xfrm>
            <a:off x="1205041" y="4990695"/>
            <a:ext cx="733673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Insights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superficie en el alquiler solo esta correlacionada un 64% con la variable precio a diferencia en el precio de venta que la superficie es un 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72%.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precios de Venta el precio unitario por metro cuadrado están altamente correlacionados (un 66%), mientras que para el alquiler parece ser que no tienen una fuerte relación (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38%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entre el precio y la superficie también puede indicar ubicación, nivel socio económico de la zona, la calidad del edificio, etc. </a:t>
            </a:r>
          </a:p>
          <a:p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2EF886-9758-2F43-5128-2B2BAB09CCA8}"/>
              </a:ext>
            </a:extLst>
          </p:cNvPr>
          <p:cNvSpPr/>
          <p:nvPr/>
        </p:nvSpPr>
        <p:spPr>
          <a:xfrm>
            <a:off x="2468576" y="3788704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0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907</Words>
  <Application>Microsoft Office PowerPoint</Application>
  <PresentationFormat>Panorámica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Lopez</dc:creator>
  <cp:lastModifiedBy>Gabriel Lopez</cp:lastModifiedBy>
  <cp:revision>3</cp:revision>
  <dcterms:created xsi:type="dcterms:W3CDTF">2025-12-31T08:31:38Z</dcterms:created>
  <dcterms:modified xsi:type="dcterms:W3CDTF">2026-01-07T15:12:24Z</dcterms:modified>
</cp:coreProperties>
</file>